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34" d="100"/>
          <a:sy n="34" d="100"/>
        </p:scale>
        <p:origin x="586" y="1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79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06.png"/><Relationship Id="rId3" Type="http://schemas.openxmlformats.org/officeDocument/2006/relationships/image" Target="../media/image79.png"/><Relationship Id="rId7" Type="http://schemas.openxmlformats.org/officeDocument/2006/relationships/image" Target="../media/image111.png"/><Relationship Id="rId12" Type="http://schemas.openxmlformats.org/officeDocument/2006/relationships/image" Target="../media/image10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3" Type="http://schemas.openxmlformats.org/officeDocument/2006/relationships/image" Target="../media/image15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" Type="http://schemas.openxmlformats.org/officeDocument/2006/relationships/image" Target="../media/image117.png"/><Relationship Id="rId16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3.png"/><Relationship Id="rId21" Type="http://schemas.openxmlformats.org/officeDocument/2006/relationships/image" Target="../media/image60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42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50.png"/><Relationship Id="rId5" Type="http://schemas.openxmlformats.org/officeDocument/2006/relationships/image" Target="../media/image45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Relationship Id="rId22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image" Target="../media/image96.png"/><Relationship Id="rId2" Type="http://schemas.openxmlformats.org/officeDocument/2006/relationships/image" Target="../media/image82.png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5" Type="http://schemas.openxmlformats.org/officeDocument/2006/relationships/image" Target="../media/image79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71429" y="-5719940"/>
            <a:ext cx="23997251" cy="16093086"/>
            <a:chOff x="-2971429" y="-5719940"/>
            <a:chExt cx="23997251" cy="160930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971429" y="-5719940"/>
              <a:ext cx="23997251" cy="160930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582918" y="-918505"/>
            <a:ext cx="17477943" cy="694872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05963" y="5499134"/>
            <a:ext cx="7539090" cy="62337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22700" y="5148995"/>
            <a:ext cx="4877683" cy="9533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97286" y="8803960"/>
            <a:ext cx="3121761" cy="1395501"/>
            <a:chOff x="897286" y="8803960"/>
            <a:chExt cx="3121761" cy="139550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7040" y="8738116"/>
              <a:ext cx="1830967" cy="167554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33184" y="8886068"/>
              <a:ext cx="890254" cy="765149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97286" y="8803960"/>
              <a:ext cx="384542" cy="384720"/>
              <a:chOff x="897286" y="8803960"/>
              <a:chExt cx="384542" cy="38472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97286" y="8803960"/>
                <a:ext cx="384542" cy="38472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92382" y="448162"/>
            <a:ext cx="3442240" cy="4464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3453" y="448162"/>
            <a:ext cx="1120480" cy="43427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1509" y="2888430"/>
            <a:ext cx="3619846" cy="72882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8652" y="3535608"/>
            <a:ext cx="2829085" cy="5169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38" y="4704762"/>
            <a:ext cx="6144527" cy="6038095"/>
            <a:chOff x="-95238" y="4704762"/>
            <a:chExt cx="6144527" cy="60380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5238" y="4704762"/>
              <a:ext cx="6144527" cy="60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40164" y="5238095"/>
            <a:ext cx="6144527" cy="5333333"/>
            <a:chOff x="6040164" y="5238095"/>
            <a:chExt cx="6144527" cy="53333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40164" y="5238095"/>
              <a:ext cx="6144527" cy="533333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7204" y="5414198"/>
            <a:ext cx="2507511" cy="280021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61887" y="5623722"/>
            <a:ext cx="2507511" cy="280021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2461" y="7483938"/>
            <a:ext cx="4074184" cy="130599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80916" y="7693462"/>
            <a:ext cx="4074184" cy="130599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293185" y="7693462"/>
            <a:ext cx="3776287" cy="130599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289375" y="7090291"/>
            <a:ext cx="3149178" cy="5169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008333" y="2361713"/>
            <a:ext cx="915476" cy="90694"/>
            <a:chOff x="16008333" y="2361713"/>
            <a:chExt cx="915476" cy="9069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16008333" y="2361713"/>
              <a:ext cx="915476" cy="9069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935612" y="467209"/>
            <a:ext cx="1038217" cy="4342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92382" y="448162"/>
            <a:ext cx="3442240" cy="4464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3453" y="448162"/>
            <a:ext cx="1120480" cy="43427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40954" y="2888430"/>
            <a:ext cx="4159994" cy="72882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69207" y="3535608"/>
            <a:ext cx="3780313" cy="5169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217378" y="4704762"/>
            <a:ext cx="6373098" cy="6038095"/>
            <a:chOff x="12217378" y="4704762"/>
            <a:chExt cx="6373098" cy="60380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17378" y="4704762"/>
              <a:ext cx="6373098" cy="60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08689" y="5238095"/>
            <a:ext cx="6113533" cy="5333333"/>
            <a:chOff x="6108689" y="5238095"/>
            <a:chExt cx="6113533" cy="53333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08689" y="5238095"/>
              <a:ext cx="6113533" cy="533333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81249" y="5414198"/>
            <a:ext cx="2507511" cy="280021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61887" y="5623722"/>
            <a:ext cx="2507511" cy="280021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276506" y="7483938"/>
            <a:ext cx="3731335" cy="130599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80916" y="7693462"/>
            <a:ext cx="3731335" cy="130599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2461" y="6853839"/>
            <a:ext cx="3793048" cy="233445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88652" y="6053762"/>
            <a:ext cx="3149178" cy="5169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30556" y="2361713"/>
            <a:ext cx="915476" cy="90694"/>
            <a:chOff x="1230556" y="2361713"/>
            <a:chExt cx="915476" cy="9069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1230556" y="2361713"/>
              <a:ext cx="915476" cy="9069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935612" y="467209"/>
            <a:ext cx="1038217" cy="4342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571" y="-952381"/>
            <a:ext cx="7942857" cy="11695238"/>
            <a:chOff x="-228571" y="-952381"/>
            <a:chExt cx="7942857" cy="116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1" y="-952381"/>
              <a:ext cx="7942857" cy="116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3453" y="448162"/>
            <a:ext cx="1120480" cy="4342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8573" y="2017843"/>
            <a:ext cx="3619846" cy="72882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7938" y="2665020"/>
            <a:ext cx="2829085" cy="51695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1429" y="4520655"/>
            <a:ext cx="3963139" cy="124069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1429" y="7038537"/>
            <a:ext cx="4211298" cy="16990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106050" y="1491063"/>
            <a:ext cx="5007719" cy="7512580"/>
            <a:chOff x="10106050" y="1491063"/>
            <a:chExt cx="5007719" cy="751258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06050" y="1491063"/>
              <a:ext cx="5007719" cy="75125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729642" y="3339683"/>
            <a:ext cx="1473016" cy="1473016"/>
            <a:chOff x="13729642" y="3339683"/>
            <a:chExt cx="1473016" cy="147301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29642" y="3339683"/>
              <a:ext cx="1473016" cy="14730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89218" y="3499259"/>
            <a:ext cx="1153862" cy="1153862"/>
            <a:chOff x="13889218" y="3499259"/>
            <a:chExt cx="1153862" cy="11538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89218" y="3499259"/>
              <a:ext cx="1153862" cy="11538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34788" y="5885618"/>
            <a:ext cx="994169" cy="994169"/>
            <a:chOff x="10634788" y="5885618"/>
            <a:chExt cx="994169" cy="99416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34788" y="5885618"/>
              <a:ext cx="994169" cy="9941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75628" y="6026458"/>
            <a:ext cx="712488" cy="712488"/>
            <a:chOff x="10775628" y="6026458"/>
            <a:chExt cx="712488" cy="71248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75628" y="6026458"/>
              <a:ext cx="712488" cy="7124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094827" y="3683386"/>
            <a:ext cx="761791" cy="761791"/>
            <a:chOff x="14094827" y="3683386"/>
            <a:chExt cx="761791" cy="76179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094827" y="3683386"/>
              <a:ext cx="761791" cy="76179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435675" y="3631622"/>
            <a:ext cx="2030952" cy="126689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475674" y="4984980"/>
            <a:ext cx="2130454" cy="133374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716943" y="3339683"/>
            <a:ext cx="971429" cy="660397"/>
            <a:chOff x="14716943" y="3339683"/>
            <a:chExt cx="971429" cy="66039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800000">
              <a:off x="14716943" y="3339683"/>
              <a:ext cx="971429" cy="66039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820436" y="2767010"/>
            <a:ext cx="1519657" cy="88569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927906" y="7169883"/>
            <a:ext cx="1519657" cy="88569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902807" y="6382702"/>
            <a:ext cx="971429" cy="660397"/>
            <a:chOff x="9902807" y="6382702"/>
            <a:chExt cx="971429" cy="66039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02807" y="6382702"/>
              <a:ext cx="971429" cy="660397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698044" y="8787018"/>
            <a:ext cx="3177627" cy="38981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935612" y="467209"/>
            <a:ext cx="1038217" cy="4342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71429" y="-5719940"/>
            <a:ext cx="23997251" cy="16093086"/>
            <a:chOff x="-2971429" y="-5719940"/>
            <a:chExt cx="23997251" cy="160930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971429" y="-5719940"/>
              <a:ext cx="23997251" cy="160930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582918" y="-918505"/>
            <a:ext cx="17477943" cy="694872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52438" y="4402039"/>
            <a:ext cx="10886609" cy="580507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56027" y="4129927"/>
            <a:ext cx="5052140" cy="9015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97286" y="9085558"/>
            <a:ext cx="3121761" cy="1395501"/>
            <a:chOff x="897286" y="9085558"/>
            <a:chExt cx="3121761" cy="139550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7040" y="9019714"/>
              <a:ext cx="1830967" cy="167554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33184" y="9167666"/>
              <a:ext cx="890254" cy="765149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97286" y="9085558"/>
              <a:ext cx="384542" cy="384720"/>
              <a:chOff x="897286" y="9085558"/>
              <a:chExt cx="384542" cy="38472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97286" y="9085558"/>
                <a:ext cx="384542" cy="38472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17338" y="997471"/>
            <a:ext cx="12934943" cy="51425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4245" y="4903297"/>
            <a:ext cx="3328806" cy="8762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6188" y="5732072"/>
            <a:ext cx="9557094" cy="29394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217100" y="8263330"/>
            <a:ext cx="4227706" cy="90694"/>
            <a:chOff x="13217100" y="8263330"/>
            <a:chExt cx="4227706" cy="906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17100" y="8263330"/>
              <a:ext cx="4227706" cy="9069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37528" y="7003939"/>
            <a:ext cx="3785061" cy="254354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66746" y="448162"/>
            <a:ext cx="1560457" cy="4342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35612" y="467209"/>
            <a:ext cx="1038217" cy="43427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3453" y="448162"/>
            <a:ext cx="1120480" cy="4342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084" y="-33209"/>
            <a:ext cx="7926709" cy="10569086"/>
            <a:chOff x="19084" y="-33209"/>
            <a:chExt cx="7926709" cy="105690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84" y="-33209"/>
              <a:ext cx="7926709" cy="105690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39072" y="894478"/>
            <a:ext cx="4450199" cy="192860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77818" y="3244076"/>
            <a:ext cx="961817" cy="107425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15715" y="3430268"/>
            <a:ext cx="3391309" cy="5372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67340" y="3872750"/>
            <a:ext cx="6008255" cy="90694"/>
            <a:chOff x="10067340" y="3872750"/>
            <a:chExt cx="6008255" cy="906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0067340" y="3872750"/>
              <a:ext cx="6008255" cy="9069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25144" y="3990125"/>
            <a:ext cx="5078092" cy="44380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77818" y="4718696"/>
            <a:ext cx="961817" cy="107425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15712" y="4904888"/>
            <a:ext cx="3391309" cy="5372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67340" y="5347371"/>
            <a:ext cx="6008255" cy="90694"/>
            <a:chOff x="10067340" y="5347371"/>
            <a:chExt cx="6008255" cy="9069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0067340" y="5347371"/>
              <a:ext cx="6008255" cy="9069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25120" y="5555436"/>
            <a:ext cx="5078092" cy="44645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77818" y="6284012"/>
            <a:ext cx="961817" cy="107425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815712" y="6470203"/>
            <a:ext cx="3391309" cy="53723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67340" y="6912686"/>
            <a:ext cx="6008255" cy="90694"/>
            <a:chOff x="10067340" y="6912686"/>
            <a:chExt cx="6008255" cy="9069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0067340" y="6912686"/>
              <a:ext cx="6008255" cy="9069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25120" y="7120751"/>
            <a:ext cx="5078092" cy="44645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77818" y="7849327"/>
            <a:ext cx="961817" cy="107425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15712" y="8035518"/>
            <a:ext cx="3391309" cy="53723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067340" y="8478001"/>
            <a:ext cx="6008255" cy="90694"/>
            <a:chOff x="10067340" y="8478001"/>
            <a:chExt cx="6008255" cy="9069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0067340" y="8478001"/>
              <a:ext cx="6008255" cy="9069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25120" y="8686066"/>
            <a:ext cx="5078092" cy="44645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966746" y="448162"/>
            <a:ext cx="1770547" cy="43427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935612" y="467209"/>
            <a:ext cx="1038217" cy="4342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3573" y="3759974"/>
            <a:ext cx="3292275" cy="367674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39172" y="4616362"/>
            <a:ext cx="6930201" cy="120093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60769" y="5745064"/>
            <a:ext cx="6146337" cy="5371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876681" y="5234210"/>
            <a:ext cx="7294747" cy="90694"/>
            <a:chOff x="4876681" y="5234210"/>
            <a:chExt cx="7294747" cy="906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4876681" y="5234210"/>
              <a:ext cx="7294747" cy="9069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59775" y="6947974"/>
            <a:ext cx="13347782" cy="73402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524" y="-228571"/>
            <a:ext cx="16227381" cy="6118534"/>
            <a:chOff x="-609524" y="-228571"/>
            <a:chExt cx="16227381" cy="61185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524" y="-228571"/>
              <a:ext cx="16227381" cy="611853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4483885" y="3066764"/>
            <a:ext cx="7635196" cy="36034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2138" y="7095010"/>
            <a:ext cx="2182934" cy="7318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1786" y="6849377"/>
            <a:ext cx="3923810" cy="90694"/>
            <a:chOff x="951786" y="6849377"/>
            <a:chExt cx="3923810" cy="9069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951786" y="6849377"/>
              <a:ext cx="3923810" cy="9069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9882" y="8613125"/>
            <a:ext cx="3210324" cy="51387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935612" y="467209"/>
            <a:ext cx="1038217" cy="4342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33333" y="8661470"/>
            <a:ext cx="6037500" cy="718910"/>
            <a:chOff x="2133333" y="8661470"/>
            <a:chExt cx="6037500" cy="7189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3333" y="8661470"/>
              <a:ext cx="6037500" cy="7189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66667" y="1490042"/>
            <a:ext cx="6171429" cy="4871080"/>
            <a:chOff x="10066667" y="1490042"/>
            <a:chExt cx="6171429" cy="48710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66667" y="1490042"/>
              <a:ext cx="6171429" cy="487108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456729" y="2690138"/>
            <a:ext cx="2723777" cy="55718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8418633" y="2747281"/>
            <a:ext cx="2723777" cy="5571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33333" y="7159654"/>
            <a:ext cx="6008929" cy="90694"/>
            <a:chOff x="2133333" y="7159654"/>
            <a:chExt cx="6008929" cy="9069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2133333" y="7159654"/>
              <a:ext cx="6008929" cy="9069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18058" y="6651649"/>
            <a:ext cx="5210022" cy="46716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14249" y="8769030"/>
            <a:ext cx="3918705" cy="51415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92382" y="448162"/>
            <a:ext cx="2849010" cy="44380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935612" y="467209"/>
            <a:ext cx="1038217" cy="43427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83453" y="448162"/>
            <a:ext cx="1095985" cy="4342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66750" y="6755789"/>
            <a:ext cx="233250" cy="219061"/>
            <a:chOff x="2466750" y="6755789"/>
            <a:chExt cx="233250" cy="21906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66750" y="6755789"/>
              <a:ext cx="233250" cy="2190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66750" y="7449661"/>
            <a:ext cx="233250" cy="219061"/>
            <a:chOff x="2466750" y="7449661"/>
            <a:chExt cx="233250" cy="21906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66750" y="7449661"/>
              <a:ext cx="233250" cy="21906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18058" y="7314296"/>
            <a:ext cx="5710327" cy="4671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133333" y="7874988"/>
            <a:ext cx="6008929" cy="90694"/>
            <a:chOff x="2133333" y="7874988"/>
            <a:chExt cx="6008929" cy="9069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2133333" y="7874988"/>
              <a:ext cx="6008929" cy="906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466750" y="8164995"/>
            <a:ext cx="233250" cy="219061"/>
            <a:chOff x="2466750" y="8164995"/>
            <a:chExt cx="233250" cy="21906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66750" y="8164995"/>
              <a:ext cx="233250" cy="21906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918058" y="8029630"/>
            <a:ext cx="4186811" cy="46716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133631" y="8661470"/>
            <a:ext cx="6037500" cy="718910"/>
            <a:chOff x="10133631" y="8661470"/>
            <a:chExt cx="6037500" cy="71891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133631" y="8661470"/>
              <a:ext cx="6037500" cy="71891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133631" y="7159654"/>
            <a:ext cx="6008929" cy="90694"/>
            <a:chOff x="10133631" y="7159654"/>
            <a:chExt cx="6008929" cy="9069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0133631" y="7159654"/>
              <a:ext cx="6008929" cy="9069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918382" y="6651649"/>
            <a:ext cx="4389224" cy="46716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914572" y="8769030"/>
            <a:ext cx="4382465" cy="51611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467048" y="6755789"/>
            <a:ext cx="233250" cy="219061"/>
            <a:chOff x="10467048" y="6755789"/>
            <a:chExt cx="233250" cy="21906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467048" y="6755789"/>
              <a:ext cx="233250" cy="21906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467048" y="7449661"/>
            <a:ext cx="233250" cy="219061"/>
            <a:chOff x="10467048" y="7449661"/>
            <a:chExt cx="233250" cy="21906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467048" y="7449661"/>
              <a:ext cx="233250" cy="219061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918382" y="7314296"/>
            <a:ext cx="4928893" cy="46894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133631" y="7874988"/>
            <a:ext cx="6008929" cy="90694"/>
            <a:chOff x="10133631" y="7874988"/>
            <a:chExt cx="6008929" cy="9069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0133631" y="7874988"/>
              <a:ext cx="6008929" cy="9069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467048" y="8164995"/>
            <a:ext cx="233250" cy="219061"/>
            <a:chOff x="10467048" y="8164995"/>
            <a:chExt cx="233250" cy="21906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467048" y="8164995"/>
              <a:ext cx="233250" cy="219061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918382" y="8029630"/>
            <a:ext cx="5800109" cy="47071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0516158" y="6619048"/>
            <a:ext cx="242470" cy="271925"/>
            <a:chOff x="10516158" y="6619048"/>
            <a:chExt cx="242470" cy="27192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516158" y="6619048"/>
              <a:ext cx="242470" cy="27192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919505" y="1490042"/>
            <a:ext cx="4465156" cy="4871080"/>
            <a:chOff x="2919505" y="1490042"/>
            <a:chExt cx="4465156" cy="4871080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919505" y="1490042"/>
              <a:ext cx="4465156" cy="487108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516158" y="7313699"/>
            <a:ext cx="242470" cy="271925"/>
            <a:chOff x="10516158" y="7313699"/>
            <a:chExt cx="242470" cy="271925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516158" y="7313699"/>
              <a:ext cx="242470" cy="27192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516158" y="8029033"/>
            <a:ext cx="242470" cy="271925"/>
            <a:chOff x="10516158" y="8029033"/>
            <a:chExt cx="242470" cy="271925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516158" y="8029033"/>
              <a:ext cx="242470" cy="2719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3573" y="3759974"/>
            <a:ext cx="3292275" cy="367674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39172" y="4616362"/>
            <a:ext cx="6930202" cy="119832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60769" y="5745064"/>
            <a:ext cx="6146337" cy="5397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876681" y="5234210"/>
            <a:ext cx="5942366" cy="90694"/>
            <a:chOff x="4876681" y="5234210"/>
            <a:chExt cx="5942366" cy="906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4876681" y="5234210"/>
              <a:ext cx="5942366" cy="9069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46130" y="7433868"/>
            <a:ext cx="17477943" cy="694872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60769" y="6216407"/>
            <a:ext cx="6146337" cy="5371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1786" y="6224513"/>
            <a:ext cx="7822222" cy="5866667"/>
            <a:chOff x="951786" y="6224513"/>
            <a:chExt cx="7822222" cy="58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1786" y="6224513"/>
              <a:ext cx="7822222" cy="58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08512" y="6224513"/>
            <a:ext cx="7822222" cy="5866667"/>
            <a:chOff x="9508512" y="6224513"/>
            <a:chExt cx="7822222" cy="58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08512" y="6224513"/>
              <a:ext cx="7822222" cy="586666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1506" y="2983668"/>
            <a:ext cx="2890308" cy="7284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2461" y="4543112"/>
            <a:ext cx="7503431" cy="91566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8649" y="3659420"/>
            <a:ext cx="3850519" cy="51667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61315" y="8647651"/>
            <a:ext cx="4903525" cy="27293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56553" y="8647651"/>
            <a:ext cx="4986065" cy="27516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1786" y="2428379"/>
            <a:ext cx="7771429" cy="90694"/>
            <a:chOff x="951786" y="2428379"/>
            <a:chExt cx="7771429" cy="9069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951786" y="2428379"/>
              <a:ext cx="7771429" cy="9069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52362" y="4543112"/>
            <a:ext cx="7171884" cy="9156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11687" y="2428379"/>
            <a:ext cx="7771429" cy="90694"/>
            <a:chOff x="9511687" y="2428379"/>
            <a:chExt cx="7771429" cy="906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9511687" y="2428379"/>
              <a:ext cx="7771429" cy="9069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92382" y="448162"/>
            <a:ext cx="2696830" cy="44259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935612" y="467209"/>
            <a:ext cx="1038217" cy="43427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3453" y="448162"/>
            <a:ext cx="1120480" cy="43427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731430" y="2983668"/>
            <a:ext cx="3705117" cy="72449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748572" y="3659420"/>
            <a:ext cx="3987151" cy="51387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20238" y="1829545"/>
            <a:ext cx="13828571" cy="7083768"/>
            <a:chOff x="-420238" y="1829545"/>
            <a:chExt cx="13828571" cy="70837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20238" y="1829545"/>
              <a:ext cx="13828571" cy="70837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249656" y="1836063"/>
            <a:ext cx="5301535" cy="7068807"/>
            <a:chOff x="13249656" y="1836063"/>
            <a:chExt cx="5301535" cy="70688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49656" y="1836063"/>
              <a:ext cx="5301535" cy="706880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52258" y="7253400"/>
            <a:ext cx="7158464" cy="327377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7421" y="3580098"/>
            <a:ext cx="3550133" cy="72882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0754" y="4223368"/>
            <a:ext cx="3026362" cy="5639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1786" y="2428379"/>
            <a:ext cx="4323810" cy="90694"/>
            <a:chOff x="951786" y="2428379"/>
            <a:chExt cx="4323810" cy="906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951786" y="2428379"/>
              <a:ext cx="4323810" cy="9069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5048" y="2517053"/>
            <a:ext cx="1128035" cy="125991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48373" y="5109461"/>
            <a:ext cx="4287893" cy="130599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79443" y="3580098"/>
            <a:ext cx="3550133" cy="72882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92776" y="4223368"/>
            <a:ext cx="3026362" cy="5639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803808" y="2428379"/>
            <a:ext cx="4323810" cy="90694"/>
            <a:chOff x="5803808" y="2428379"/>
            <a:chExt cx="4323810" cy="9069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5803808" y="2428379"/>
              <a:ext cx="4323810" cy="9069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97070" y="2517053"/>
            <a:ext cx="1128035" cy="125991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00395" y="5109461"/>
            <a:ext cx="4287893" cy="130599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505156" y="6782085"/>
            <a:ext cx="475595" cy="475595"/>
            <a:chOff x="9505156" y="6782085"/>
            <a:chExt cx="475595" cy="47559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05156" y="6782085"/>
              <a:ext cx="475595" cy="4755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85714" y="6745048"/>
            <a:ext cx="465058" cy="465014"/>
            <a:chOff x="4685714" y="6745048"/>
            <a:chExt cx="465058" cy="4650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85714" y="6745048"/>
              <a:ext cx="465058" cy="46501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992382" y="448162"/>
            <a:ext cx="3442240" cy="44645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935612" y="467209"/>
            <a:ext cx="1038217" cy="43427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83453" y="448162"/>
            <a:ext cx="1120480" cy="43427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832024" y="6756404"/>
            <a:ext cx="1996385" cy="53663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511033" y="6756404"/>
            <a:ext cx="1996385" cy="4818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사용자 지정</PresentationFormat>
  <Paragraphs>0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조현식</cp:lastModifiedBy>
  <cp:revision>1</cp:revision>
  <dcterms:created xsi:type="dcterms:W3CDTF">2021-07-05T17:31:27Z</dcterms:created>
  <dcterms:modified xsi:type="dcterms:W3CDTF">2021-07-05T08:35:25Z</dcterms:modified>
</cp:coreProperties>
</file>